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4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60" r:id="rId2"/>
    <p:sldId id="272" r:id="rId3"/>
    <p:sldId id="309" r:id="rId4"/>
    <p:sldId id="275" r:id="rId5"/>
    <p:sldId id="313" r:id="rId6"/>
    <p:sldId id="261" r:id="rId7"/>
    <p:sldId id="276" r:id="rId8"/>
    <p:sldId id="278" r:id="rId9"/>
    <p:sldId id="262" r:id="rId10"/>
    <p:sldId id="268" r:id="rId11"/>
    <p:sldId id="317" r:id="rId12"/>
    <p:sldId id="280" r:id="rId13"/>
    <p:sldId id="267" r:id="rId14"/>
    <p:sldId id="281" r:id="rId15"/>
    <p:sldId id="282" r:id="rId16"/>
    <p:sldId id="283" r:id="rId17"/>
    <p:sldId id="284" r:id="rId18"/>
    <p:sldId id="315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310" r:id="rId28"/>
    <p:sldId id="311" r:id="rId29"/>
    <p:sldId id="293" r:id="rId30"/>
    <p:sldId id="294" r:id="rId31"/>
    <p:sldId id="295" r:id="rId32"/>
    <p:sldId id="296" r:id="rId33"/>
    <p:sldId id="297" r:id="rId34"/>
    <p:sldId id="298" r:id="rId35"/>
    <p:sldId id="318" r:id="rId36"/>
    <p:sldId id="299" r:id="rId37"/>
    <p:sldId id="300" r:id="rId38"/>
    <p:sldId id="301" r:id="rId39"/>
    <p:sldId id="302" r:id="rId40"/>
    <p:sldId id="304" r:id="rId41"/>
    <p:sldId id="305" r:id="rId42"/>
    <p:sldId id="306" r:id="rId43"/>
    <p:sldId id="314" r:id="rId44"/>
    <p:sldId id="308" r:id="rId45"/>
    <p:sldId id="303" r:id="rId46"/>
  </p:sldIdLst>
  <p:sldSz cx="12192000" cy="6858000"/>
  <p:notesSz cx="6858000" cy="9144000"/>
  <p:defaultTextStyle>
    <a:defPPr>
      <a:defRPr lang="en-A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rshitha N" initials="HN" lastIdx="1" clrIdx="0">
    <p:extLst>
      <p:ext uri="{19B8F6BF-5375-455C-9EA6-DF929625EA0E}">
        <p15:presenceInfo xmlns:p15="http://schemas.microsoft.com/office/powerpoint/2012/main" userId="c9bf12ea038aa65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4773"/>
    <a:srgbClr val="CC0099"/>
    <a:srgbClr val="B45886"/>
    <a:srgbClr val="C1759B"/>
    <a:srgbClr val="D9CBEB"/>
    <a:srgbClr val="90A878"/>
    <a:srgbClr val="B6B5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85" autoAdjust="0"/>
    <p:restoredTop sz="94660"/>
  </p:normalViewPr>
  <p:slideViewPr>
    <p:cSldViewPr snapToGrid="0">
      <p:cViewPr varScale="1">
        <p:scale>
          <a:sx n="86" d="100"/>
          <a:sy n="86" d="100"/>
        </p:scale>
        <p:origin x="89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47F38C-6ED4-4B28-8FB3-0E6C4084CB57}" type="doc">
      <dgm:prSet loTypeId="urn:microsoft.com/office/officeart/2005/8/layout/vProcess5" loCatId="process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61A1D35-FDEC-4002-A77F-C0EB6E47FAF4}">
      <dgm:prSet/>
      <dgm:spPr/>
      <dgm:t>
        <a:bodyPr/>
        <a:lstStyle/>
        <a:p>
          <a:r>
            <a:rPr lang="en-US" b="1" dirty="0"/>
            <a:t>Front-End : Angular</a:t>
          </a:r>
          <a:endParaRPr lang="en-US" dirty="0"/>
        </a:p>
      </dgm:t>
    </dgm:pt>
    <dgm:pt modelId="{72DC067E-49AA-4AFB-9320-B00D328829AA}" type="parTrans" cxnId="{FBDE2181-3E59-442C-81F8-25D1CD3480CC}">
      <dgm:prSet/>
      <dgm:spPr/>
      <dgm:t>
        <a:bodyPr/>
        <a:lstStyle/>
        <a:p>
          <a:endParaRPr lang="en-US"/>
        </a:p>
      </dgm:t>
    </dgm:pt>
    <dgm:pt modelId="{D56AE7F6-5BBB-43ED-B476-55E64941EDC5}" type="sibTrans" cxnId="{FBDE2181-3E59-442C-81F8-25D1CD3480CC}">
      <dgm:prSet/>
      <dgm:spPr/>
      <dgm:t>
        <a:bodyPr/>
        <a:lstStyle/>
        <a:p>
          <a:endParaRPr lang="en-US"/>
        </a:p>
      </dgm:t>
    </dgm:pt>
    <dgm:pt modelId="{257A899F-2E4B-465E-983F-A425F690F325}">
      <dgm:prSet/>
      <dgm:spPr/>
      <dgm:t>
        <a:bodyPr/>
        <a:lstStyle/>
        <a:p>
          <a:r>
            <a:rPr lang="en-US" b="1" dirty="0"/>
            <a:t>Server-side : Spring Boot</a:t>
          </a:r>
          <a:endParaRPr lang="en-US" dirty="0"/>
        </a:p>
      </dgm:t>
    </dgm:pt>
    <dgm:pt modelId="{B15F7834-4D35-4DCF-AC72-B2CC8983E590}" type="parTrans" cxnId="{616E7E40-D33E-4C0F-A9F8-98515726E85D}">
      <dgm:prSet/>
      <dgm:spPr/>
      <dgm:t>
        <a:bodyPr/>
        <a:lstStyle/>
        <a:p>
          <a:endParaRPr lang="en-US"/>
        </a:p>
      </dgm:t>
    </dgm:pt>
    <dgm:pt modelId="{A4CCD845-5C54-4077-B3AE-258E50E81AD1}" type="sibTrans" cxnId="{616E7E40-D33E-4C0F-A9F8-98515726E85D}">
      <dgm:prSet/>
      <dgm:spPr/>
      <dgm:t>
        <a:bodyPr/>
        <a:lstStyle/>
        <a:p>
          <a:endParaRPr lang="en-US"/>
        </a:p>
      </dgm:t>
    </dgm:pt>
    <dgm:pt modelId="{0A85BB30-6C8B-4100-AB29-0489F4D1A8D3}">
      <dgm:prSet/>
      <dgm:spPr/>
      <dgm:t>
        <a:bodyPr/>
        <a:lstStyle/>
        <a:p>
          <a:r>
            <a:rPr lang="en-US" b="1" dirty="0"/>
            <a:t>Back-end : MYSQL, Hibernate</a:t>
          </a:r>
          <a:endParaRPr lang="en-US" dirty="0"/>
        </a:p>
      </dgm:t>
    </dgm:pt>
    <dgm:pt modelId="{9ED549E3-746E-4ACE-B7B9-5A82BBDD9F12}" type="parTrans" cxnId="{38E976A1-7DF6-4277-BD08-2B0594CE9447}">
      <dgm:prSet/>
      <dgm:spPr/>
      <dgm:t>
        <a:bodyPr/>
        <a:lstStyle/>
        <a:p>
          <a:endParaRPr lang="en-US"/>
        </a:p>
      </dgm:t>
    </dgm:pt>
    <dgm:pt modelId="{676C53E2-7FB5-405B-A73E-5BCE47EC2365}" type="sibTrans" cxnId="{38E976A1-7DF6-4277-BD08-2B0594CE9447}">
      <dgm:prSet/>
      <dgm:spPr/>
      <dgm:t>
        <a:bodyPr/>
        <a:lstStyle/>
        <a:p>
          <a:endParaRPr lang="en-US"/>
        </a:p>
      </dgm:t>
    </dgm:pt>
    <dgm:pt modelId="{DB83AC8D-2C7A-4B0B-A63E-2DF099EB8DF0}">
      <dgm:prSet/>
      <dgm:spPr/>
      <dgm:t>
        <a:bodyPr/>
        <a:lstStyle/>
        <a:p>
          <a:r>
            <a:rPr lang="en-US" b="1" dirty="0"/>
            <a:t>Server : Tomcat </a:t>
          </a:r>
          <a:endParaRPr lang="en-US" dirty="0"/>
        </a:p>
      </dgm:t>
    </dgm:pt>
    <dgm:pt modelId="{147ECDD0-C0F5-4248-AB17-BD68B651940D}" type="parTrans" cxnId="{BE915533-C0D7-492C-A21F-49DCA81B1992}">
      <dgm:prSet/>
      <dgm:spPr/>
      <dgm:t>
        <a:bodyPr/>
        <a:lstStyle/>
        <a:p>
          <a:endParaRPr lang="en-US"/>
        </a:p>
      </dgm:t>
    </dgm:pt>
    <dgm:pt modelId="{1768830F-4016-4B06-9C19-43C60AC4AAE6}" type="sibTrans" cxnId="{BE915533-C0D7-492C-A21F-49DCA81B1992}">
      <dgm:prSet/>
      <dgm:spPr/>
      <dgm:t>
        <a:bodyPr/>
        <a:lstStyle/>
        <a:p>
          <a:endParaRPr lang="en-US"/>
        </a:p>
      </dgm:t>
    </dgm:pt>
    <dgm:pt modelId="{6D6FA97F-0A95-4E71-9C27-0203829F8E6B}" type="pres">
      <dgm:prSet presAssocID="{9447F38C-6ED4-4B28-8FB3-0E6C4084CB57}" presName="outerComposite" presStyleCnt="0">
        <dgm:presLayoutVars>
          <dgm:chMax val="5"/>
          <dgm:dir/>
          <dgm:resizeHandles val="exact"/>
        </dgm:presLayoutVars>
      </dgm:prSet>
      <dgm:spPr/>
    </dgm:pt>
    <dgm:pt modelId="{CC7AC0EA-C7C5-49D0-B802-67B16D5D4617}" type="pres">
      <dgm:prSet presAssocID="{9447F38C-6ED4-4B28-8FB3-0E6C4084CB57}" presName="dummyMaxCanvas" presStyleCnt="0">
        <dgm:presLayoutVars/>
      </dgm:prSet>
      <dgm:spPr/>
    </dgm:pt>
    <dgm:pt modelId="{F07D705B-70D2-411A-8AA4-F53A84F74721}" type="pres">
      <dgm:prSet presAssocID="{9447F38C-6ED4-4B28-8FB3-0E6C4084CB57}" presName="FourNodes_1" presStyleLbl="node1" presStyleIdx="0" presStyleCnt="4">
        <dgm:presLayoutVars>
          <dgm:bulletEnabled val="1"/>
        </dgm:presLayoutVars>
      </dgm:prSet>
      <dgm:spPr/>
    </dgm:pt>
    <dgm:pt modelId="{6330FE65-EB08-476D-9E6B-82454B680872}" type="pres">
      <dgm:prSet presAssocID="{9447F38C-6ED4-4B28-8FB3-0E6C4084CB57}" presName="FourNodes_2" presStyleLbl="node1" presStyleIdx="1" presStyleCnt="4" custLinFactNeighborX="396" custLinFactNeighborY="1672">
        <dgm:presLayoutVars>
          <dgm:bulletEnabled val="1"/>
        </dgm:presLayoutVars>
      </dgm:prSet>
      <dgm:spPr/>
    </dgm:pt>
    <dgm:pt modelId="{E18C3E4E-E11B-4F67-B10E-F08770221F91}" type="pres">
      <dgm:prSet presAssocID="{9447F38C-6ED4-4B28-8FB3-0E6C4084CB57}" presName="FourNodes_3" presStyleLbl="node1" presStyleIdx="2" presStyleCnt="4">
        <dgm:presLayoutVars>
          <dgm:bulletEnabled val="1"/>
        </dgm:presLayoutVars>
      </dgm:prSet>
      <dgm:spPr/>
    </dgm:pt>
    <dgm:pt modelId="{EBD2A55E-6211-4F8E-9F98-25E0087EDB4D}" type="pres">
      <dgm:prSet presAssocID="{9447F38C-6ED4-4B28-8FB3-0E6C4084CB57}" presName="FourNodes_4" presStyleLbl="node1" presStyleIdx="3" presStyleCnt="4">
        <dgm:presLayoutVars>
          <dgm:bulletEnabled val="1"/>
        </dgm:presLayoutVars>
      </dgm:prSet>
      <dgm:spPr/>
    </dgm:pt>
    <dgm:pt modelId="{5E33D9BC-8F00-43AA-AC76-BA97D3E431A2}" type="pres">
      <dgm:prSet presAssocID="{9447F38C-6ED4-4B28-8FB3-0E6C4084CB57}" presName="FourConn_1-2" presStyleLbl="fgAccFollowNode1" presStyleIdx="0" presStyleCnt="3">
        <dgm:presLayoutVars>
          <dgm:bulletEnabled val="1"/>
        </dgm:presLayoutVars>
      </dgm:prSet>
      <dgm:spPr/>
    </dgm:pt>
    <dgm:pt modelId="{1F0F3D2D-B9AF-4695-B95F-A310D8CFB0A2}" type="pres">
      <dgm:prSet presAssocID="{9447F38C-6ED4-4B28-8FB3-0E6C4084CB57}" presName="FourConn_2-3" presStyleLbl="fgAccFollowNode1" presStyleIdx="1" presStyleCnt="3">
        <dgm:presLayoutVars>
          <dgm:bulletEnabled val="1"/>
        </dgm:presLayoutVars>
      </dgm:prSet>
      <dgm:spPr/>
    </dgm:pt>
    <dgm:pt modelId="{AC413079-D211-4887-9EE5-F03EA29E19F6}" type="pres">
      <dgm:prSet presAssocID="{9447F38C-6ED4-4B28-8FB3-0E6C4084CB57}" presName="FourConn_3-4" presStyleLbl="fgAccFollowNode1" presStyleIdx="2" presStyleCnt="3">
        <dgm:presLayoutVars>
          <dgm:bulletEnabled val="1"/>
        </dgm:presLayoutVars>
      </dgm:prSet>
      <dgm:spPr/>
    </dgm:pt>
    <dgm:pt modelId="{BCA52CD5-8706-45B9-A618-8B4346FBDEC8}" type="pres">
      <dgm:prSet presAssocID="{9447F38C-6ED4-4B28-8FB3-0E6C4084CB57}" presName="FourNodes_1_text" presStyleLbl="node1" presStyleIdx="3" presStyleCnt="4">
        <dgm:presLayoutVars>
          <dgm:bulletEnabled val="1"/>
        </dgm:presLayoutVars>
      </dgm:prSet>
      <dgm:spPr/>
    </dgm:pt>
    <dgm:pt modelId="{701DB671-97AE-459A-AAE5-7C4EEBC87CCC}" type="pres">
      <dgm:prSet presAssocID="{9447F38C-6ED4-4B28-8FB3-0E6C4084CB57}" presName="FourNodes_2_text" presStyleLbl="node1" presStyleIdx="3" presStyleCnt="4">
        <dgm:presLayoutVars>
          <dgm:bulletEnabled val="1"/>
        </dgm:presLayoutVars>
      </dgm:prSet>
      <dgm:spPr/>
    </dgm:pt>
    <dgm:pt modelId="{F9F68697-F273-404E-8B17-7961C01014C7}" type="pres">
      <dgm:prSet presAssocID="{9447F38C-6ED4-4B28-8FB3-0E6C4084CB57}" presName="FourNodes_3_text" presStyleLbl="node1" presStyleIdx="3" presStyleCnt="4">
        <dgm:presLayoutVars>
          <dgm:bulletEnabled val="1"/>
        </dgm:presLayoutVars>
      </dgm:prSet>
      <dgm:spPr/>
    </dgm:pt>
    <dgm:pt modelId="{7D4A04AF-1E15-45A5-964F-6DAFBCC62D38}" type="pres">
      <dgm:prSet presAssocID="{9447F38C-6ED4-4B28-8FB3-0E6C4084CB57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73D07C02-CD08-432C-B54F-FCCE782195D6}" type="presOf" srcId="{DB83AC8D-2C7A-4B0B-A63E-2DF099EB8DF0}" destId="{EBD2A55E-6211-4F8E-9F98-25E0087EDB4D}" srcOrd="0" destOrd="0" presId="urn:microsoft.com/office/officeart/2005/8/layout/vProcess5"/>
    <dgm:cxn modelId="{E6B51128-9EBA-4125-B1E7-4B4245DC9D37}" type="presOf" srcId="{257A899F-2E4B-465E-983F-A425F690F325}" destId="{6330FE65-EB08-476D-9E6B-82454B680872}" srcOrd="0" destOrd="0" presId="urn:microsoft.com/office/officeart/2005/8/layout/vProcess5"/>
    <dgm:cxn modelId="{697A272D-572A-43E5-92EE-33B814FAAD44}" type="presOf" srcId="{D61A1D35-FDEC-4002-A77F-C0EB6E47FAF4}" destId="{BCA52CD5-8706-45B9-A618-8B4346FBDEC8}" srcOrd="1" destOrd="0" presId="urn:microsoft.com/office/officeart/2005/8/layout/vProcess5"/>
    <dgm:cxn modelId="{BE915533-C0D7-492C-A21F-49DCA81B1992}" srcId="{9447F38C-6ED4-4B28-8FB3-0E6C4084CB57}" destId="{DB83AC8D-2C7A-4B0B-A63E-2DF099EB8DF0}" srcOrd="3" destOrd="0" parTransId="{147ECDD0-C0F5-4248-AB17-BD68B651940D}" sibTransId="{1768830F-4016-4B06-9C19-43C60AC4AAE6}"/>
    <dgm:cxn modelId="{616E7E40-D33E-4C0F-A9F8-98515726E85D}" srcId="{9447F38C-6ED4-4B28-8FB3-0E6C4084CB57}" destId="{257A899F-2E4B-465E-983F-A425F690F325}" srcOrd="1" destOrd="0" parTransId="{B15F7834-4D35-4DCF-AC72-B2CC8983E590}" sibTransId="{A4CCD845-5C54-4077-B3AE-258E50E81AD1}"/>
    <dgm:cxn modelId="{8F1D0D6A-7F5D-443D-AF68-DE541B227FBD}" type="presOf" srcId="{DB83AC8D-2C7A-4B0B-A63E-2DF099EB8DF0}" destId="{7D4A04AF-1E15-45A5-964F-6DAFBCC62D38}" srcOrd="1" destOrd="0" presId="urn:microsoft.com/office/officeart/2005/8/layout/vProcess5"/>
    <dgm:cxn modelId="{29C51E4B-D325-4BA9-89FC-90984DE1194B}" type="presOf" srcId="{257A899F-2E4B-465E-983F-A425F690F325}" destId="{701DB671-97AE-459A-AAE5-7C4EEBC87CCC}" srcOrd="1" destOrd="0" presId="urn:microsoft.com/office/officeart/2005/8/layout/vProcess5"/>
    <dgm:cxn modelId="{EB4ADB5A-DC38-48F0-B6B8-91C65ACA9160}" type="presOf" srcId="{D61A1D35-FDEC-4002-A77F-C0EB6E47FAF4}" destId="{F07D705B-70D2-411A-8AA4-F53A84F74721}" srcOrd="0" destOrd="0" presId="urn:microsoft.com/office/officeart/2005/8/layout/vProcess5"/>
    <dgm:cxn modelId="{FBDE2181-3E59-442C-81F8-25D1CD3480CC}" srcId="{9447F38C-6ED4-4B28-8FB3-0E6C4084CB57}" destId="{D61A1D35-FDEC-4002-A77F-C0EB6E47FAF4}" srcOrd="0" destOrd="0" parTransId="{72DC067E-49AA-4AFB-9320-B00D328829AA}" sibTransId="{D56AE7F6-5BBB-43ED-B476-55E64941EDC5}"/>
    <dgm:cxn modelId="{38E976A1-7DF6-4277-BD08-2B0594CE9447}" srcId="{9447F38C-6ED4-4B28-8FB3-0E6C4084CB57}" destId="{0A85BB30-6C8B-4100-AB29-0489F4D1A8D3}" srcOrd="2" destOrd="0" parTransId="{9ED549E3-746E-4ACE-B7B9-5A82BBDD9F12}" sibTransId="{676C53E2-7FB5-405B-A73E-5BCE47EC2365}"/>
    <dgm:cxn modelId="{B3F948AC-E7C2-4CF6-96DF-EE75F9274803}" type="presOf" srcId="{D56AE7F6-5BBB-43ED-B476-55E64941EDC5}" destId="{5E33D9BC-8F00-43AA-AC76-BA97D3E431A2}" srcOrd="0" destOrd="0" presId="urn:microsoft.com/office/officeart/2005/8/layout/vProcess5"/>
    <dgm:cxn modelId="{65C88DAF-D6AB-47C9-9C9F-EB580F39280D}" type="presOf" srcId="{A4CCD845-5C54-4077-B3AE-258E50E81AD1}" destId="{1F0F3D2D-B9AF-4695-B95F-A310D8CFB0A2}" srcOrd="0" destOrd="0" presId="urn:microsoft.com/office/officeart/2005/8/layout/vProcess5"/>
    <dgm:cxn modelId="{393910B0-73C2-455B-8C44-A893A6F2006D}" type="presOf" srcId="{9447F38C-6ED4-4B28-8FB3-0E6C4084CB57}" destId="{6D6FA97F-0A95-4E71-9C27-0203829F8E6B}" srcOrd="0" destOrd="0" presId="urn:microsoft.com/office/officeart/2005/8/layout/vProcess5"/>
    <dgm:cxn modelId="{7C1605C3-25F0-4C73-B71D-8D83A94F06CC}" type="presOf" srcId="{0A85BB30-6C8B-4100-AB29-0489F4D1A8D3}" destId="{F9F68697-F273-404E-8B17-7961C01014C7}" srcOrd="1" destOrd="0" presId="urn:microsoft.com/office/officeart/2005/8/layout/vProcess5"/>
    <dgm:cxn modelId="{A52008C9-A046-46AC-930B-8E6CEC06D0A9}" type="presOf" srcId="{0A85BB30-6C8B-4100-AB29-0489F4D1A8D3}" destId="{E18C3E4E-E11B-4F67-B10E-F08770221F91}" srcOrd="0" destOrd="0" presId="urn:microsoft.com/office/officeart/2005/8/layout/vProcess5"/>
    <dgm:cxn modelId="{3EF9FACC-4F79-48E2-8D40-A16346DA983A}" type="presOf" srcId="{676C53E2-7FB5-405B-A73E-5BCE47EC2365}" destId="{AC413079-D211-4887-9EE5-F03EA29E19F6}" srcOrd="0" destOrd="0" presId="urn:microsoft.com/office/officeart/2005/8/layout/vProcess5"/>
    <dgm:cxn modelId="{1737790A-D51E-4AE2-B312-765A896203B6}" type="presParOf" srcId="{6D6FA97F-0A95-4E71-9C27-0203829F8E6B}" destId="{CC7AC0EA-C7C5-49D0-B802-67B16D5D4617}" srcOrd="0" destOrd="0" presId="urn:microsoft.com/office/officeart/2005/8/layout/vProcess5"/>
    <dgm:cxn modelId="{AA2E3293-83BF-45E2-8F49-175B83E1D47D}" type="presParOf" srcId="{6D6FA97F-0A95-4E71-9C27-0203829F8E6B}" destId="{F07D705B-70D2-411A-8AA4-F53A84F74721}" srcOrd="1" destOrd="0" presId="urn:microsoft.com/office/officeart/2005/8/layout/vProcess5"/>
    <dgm:cxn modelId="{D4EB3B0D-9163-4BE8-9754-0ED8A4637B80}" type="presParOf" srcId="{6D6FA97F-0A95-4E71-9C27-0203829F8E6B}" destId="{6330FE65-EB08-476D-9E6B-82454B680872}" srcOrd="2" destOrd="0" presId="urn:microsoft.com/office/officeart/2005/8/layout/vProcess5"/>
    <dgm:cxn modelId="{4EC85456-7407-41A8-BBE1-1FC9E8250BD0}" type="presParOf" srcId="{6D6FA97F-0A95-4E71-9C27-0203829F8E6B}" destId="{E18C3E4E-E11B-4F67-B10E-F08770221F91}" srcOrd="3" destOrd="0" presId="urn:microsoft.com/office/officeart/2005/8/layout/vProcess5"/>
    <dgm:cxn modelId="{9B1CD7F8-590B-481B-A510-D3A3D88C5086}" type="presParOf" srcId="{6D6FA97F-0A95-4E71-9C27-0203829F8E6B}" destId="{EBD2A55E-6211-4F8E-9F98-25E0087EDB4D}" srcOrd="4" destOrd="0" presId="urn:microsoft.com/office/officeart/2005/8/layout/vProcess5"/>
    <dgm:cxn modelId="{C3CC5367-2AAE-4EE7-B547-467ADA7376C9}" type="presParOf" srcId="{6D6FA97F-0A95-4E71-9C27-0203829F8E6B}" destId="{5E33D9BC-8F00-43AA-AC76-BA97D3E431A2}" srcOrd="5" destOrd="0" presId="urn:microsoft.com/office/officeart/2005/8/layout/vProcess5"/>
    <dgm:cxn modelId="{1B9A28A1-BFFC-4F67-9E01-9B026875E1B2}" type="presParOf" srcId="{6D6FA97F-0A95-4E71-9C27-0203829F8E6B}" destId="{1F0F3D2D-B9AF-4695-B95F-A310D8CFB0A2}" srcOrd="6" destOrd="0" presId="urn:microsoft.com/office/officeart/2005/8/layout/vProcess5"/>
    <dgm:cxn modelId="{87C52F3C-5340-481E-8FA4-A53F28EF3127}" type="presParOf" srcId="{6D6FA97F-0A95-4E71-9C27-0203829F8E6B}" destId="{AC413079-D211-4887-9EE5-F03EA29E19F6}" srcOrd="7" destOrd="0" presId="urn:microsoft.com/office/officeart/2005/8/layout/vProcess5"/>
    <dgm:cxn modelId="{14C07BB5-B599-4459-98AB-259DB25AB933}" type="presParOf" srcId="{6D6FA97F-0A95-4E71-9C27-0203829F8E6B}" destId="{BCA52CD5-8706-45B9-A618-8B4346FBDEC8}" srcOrd="8" destOrd="0" presId="urn:microsoft.com/office/officeart/2005/8/layout/vProcess5"/>
    <dgm:cxn modelId="{3A4EEFF0-022F-4F02-A736-59A4E987FBB2}" type="presParOf" srcId="{6D6FA97F-0A95-4E71-9C27-0203829F8E6B}" destId="{701DB671-97AE-459A-AAE5-7C4EEBC87CCC}" srcOrd="9" destOrd="0" presId="urn:microsoft.com/office/officeart/2005/8/layout/vProcess5"/>
    <dgm:cxn modelId="{9D1D8B02-6923-4CB5-A9A5-1AFDCD97C7AA}" type="presParOf" srcId="{6D6FA97F-0A95-4E71-9C27-0203829F8E6B}" destId="{F9F68697-F273-404E-8B17-7961C01014C7}" srcOrd="10" destOrd="0" presId="urn:microsoft.com/office/officeart/2005/8/layout/vProcess5"/>
    <dgm:cxn modelId="{74E11414-5F5C-4D37-88DA-923D6D59D042}" type="presParOf" srcId="{6D6FA97F-0A95-4E71-9C27-0203829F8E6B}" destId="{7D4A04AF-1E15-45A5-964F-6DAFBCC62D38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7D705B-70D2-411A-8AA4-F53A84F74721}">
      <dsp:nvSpPr>
        <dsp:cNvPr id="0" name=""/>
        <dsp:cNvSpPr/>
      </dsp:nvSpPr>
      <dsp:spPr>
        <a:xfrm>
          <a:off x="0" y="0"/>
          <a:ext cx="7229028" cy="10136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Front-End : Angular</a:t>
          </a:r>
          <a:endParaRPr lang="en-US" sz="3600" kern="1200" dirty="0"/>
        </a:p>
      </dsp:txBody>
      <dsp:txXfrm>
        <a:off x="29688" y="29688"/>
        <a:ext cx="6049590" cy="954255"/>
      </dsp:txXfrm>
    </dsp:sp>
    <dsp:sp modelId="{6330FE65-EB08-476D-9E6B-82454B680872}">
      <dsp:nvSpPr>
        <dsp:cNvPr id="0" name=""/>
        <dsp:cNvSpPr/>
      </dsp:nvSpPr>
      <dsp:spPr>
        <a:xfrm>
          <a:off x="634058" y="1214875"/>
          <a:ext cx="7229028" cy="10136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Server-side : Spring Boot</a:t>
          </a:r>
          <a:endParaRPr lang="en-US" sz="3600" kern="1200" dirty="0"/>
        </a:p>
      </dsp:txBody>
      <dsp:txXfrm>
        <a:off x="663746" y="1244563"/>
        <a:ext cx="5905361" cy="954255"/>
      </dsp:txXfrm>
    </dsp:sp>
    <dsp:sp modelId="{E18C3E4E-E11B-4F67-B10E-F08770221F91}">
      <dsp:nvSpPr>
        <dsp:cNvPr id="0" name=""/>
        <dsp:cNvSpPr/>
      </dsp:nvSpPr>
      <dsp:spPr>
        <a:xfrm>
          <a:off x="1201826" y="2395855"/>
          <a:ext cx="7229028" cy="10136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Back-end : MYSQL, Hibernate</a:t>
          </a:r>
          <a:endParaRPr lang="en-US" sz="3600" kern="1200" dirty="0"/>
        </a:p>
      </dsp:txBody>
      <dsp:txXfrm>
        <a:off x="1231514" y="2425543"/>
        <a:ext cx="5914397" cy="954255"/>
      </dsp:txXfrm>
    </dsp:sp>
    <dsp:sp modelId="{EBD2A55E-6211-4F8E-9F98-25E0087EDB4D}">
      <dsp:nvSpPr>
        <dsp:cNvPr id="0" name=""/>
        <dsp:cNvSpPr/>
      </dsp:nvSpPr>
      <dsp:spPr>
        <a:xfrm>
          <a:off x="1807257" y="3593782"/>
          <a:ext cx="7229028" cy="10136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Server : Tomcat </a:t>
          </a:r>
          <a:endParaRPr lang="en-US" sz="3600" kern="1200" dirty="0"/>
        </a:p>
      </dsp:txBody>
      <dsp:txXfrm>
        <a:off x="1836945" y="3623470"/>
        <a:ext cx="5905361" cy="954255"/>
      </dsp:txXfrm>
    </dsp:sp>
    <dsp:sp modelId="{5E33D9BC-8F00-43AA-AC76-BA97D3E431A2}">
      <dsp:nvSpPr>
        <dsp:cNvPr id="0" name=""/>
        <dsp:cNvSpPr/>
      </dsp:nvSpPr>
      <dsp:spPr>
        <a:xfrm>
          <a:off x="6570168" y="776349"/>
          <a:ext cx="658860" cy="65886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6718411" y="776349"/>
        <a:ext cx="362374" cy="495792"/>
      </dsp:txXfrm>
    </dsp:sp>
    <dsp:sp modelId="{1F0F3D2D-B9AF-4695-B95F-A310D8CFB0A2}">
      <dsp:nvSpPr>
        <dsp:cNvPr id="0" name=""/>
        <dsp:cNvSpPr/>
      </dsp:nvSpPr>
      <dsp:spPr>
        <a:xfrm>
          <a:off x="7175599" y="1974276"/>
          <a:ext cx="658860" cy="65886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7323842" y="1974276"/>
        <a:ext cx="362374" cy="495792"/>
      </dsp:txXfrm>
    </dsp:sp>
    <dsp:sp modelId="{AC413079-D211-4887-9EE5-F03EA29E19F6}">
      <dsp:nvSpPr>
        <dsp:cNvPr id="0" name=""/>
        <dsp:cNvSpPr/>
      </dsp:nvSpPr>
      <dsp:spPr>
        <a:xfrm>
          <a:off x="7771994" y="3172204"/>
          <a:ext cx="658860" cy="658860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7920237" y="3172204"/>
        <a:ext cx="362374" cy="4957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143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35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994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054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812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9/26/2023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8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9/26/2023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389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9/26/2023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940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9/26/2023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354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9/26/2023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05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9/26/2023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93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9/26/2023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5496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75" r:id="rId8"/>
    <p:sldLayoutId id="2147483676" r:id="rId9"/>
    <p:sldLayoutId id="2147483677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f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f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0" descr="Detecting Moisture with Soil Moisture Sensor and Arduino">
            <a:extLst>
              <a:ext uri="{FF2B5EF4-FFF2-40B4-BE49-F238E27FC236}">
                <a16:creationId xmlns:a16="http://schemas.microsoft.com/office/drawing/2014/main" id="{4BA839B0-5478-4AAB-B1E7-3CCDF9A601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S"/>
          </a:p>
        </p:txBody>
      </p:sp>
      <p:sp>
        <p:nvSpPr>
          <p:cNvPr id="8" name="AutoShape 24" descr="Detecting Moisture with Soil Moisture Sensor and Arduino">
            <a:extLst>
              <a:ext uri="{FF2B5EF4-FFF2-40B4-BE49-F238E27FC236}">
                <a16:creationId xmlns:a16="http://schemas.microsoft.com/office/drawing/2014/main" id="{B71CA759-2C32-49F9-8DF9-95DDF72269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D714D-16B2-400E-94C2-FF2E1C1A6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5256234"/>
            <a:ext cx="1377518" cy="160176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69CC143-2239-4635-9B22-4D2C7A0F0A8E}"/>
              </a:ext>
            </a:extLst>
          </p:cNvPr>
          <p:cNvSpPr txBox="1">
            <a:spLocks/>
          </p:cNvSpPr>
          <p:nvPr/>
        </p:nvSpPr>
        <p:spPr>
          <a:xfrm>
            <a:off x="1246658" y="227121"/>
            <a:ext cx="4916749" cy="6223246"/>
          </a:xfrm>
          <a:prstGeom prst="rect">
            <a:avLst/>
          </a:prstGeom>
          <a:solidFill>
            <a:srgbClr val="B45886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fornian FB" panose="0207040306080B030204" pitchFamily="18" charset="0"/>
              </a:rPr>
              <a:t>Café Table Reservation System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CFE703-21FF-49ED-97EA-9A44373AB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407" y="227121"/>
            <a:ext cx="4816305" cy="622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967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51A52-06E3-4206-B4A5-39F077AFC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961" y="654113"/>
            <a:ext cx="7933672" cy="1126324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Architecture</a:t>
            </a:r>
            <a:endParaRPr lang="en-A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96D6F2-A859-4D0E-A21D-F2558FF5F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5256234"/>
            <a:ext cx="1377518" cy="1601765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0CB03E-D73E-4ED9-B462-E507E23A78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103" y="1825625"/>
            <a:ext cx="8655728" cy="4351338"/>
          </a:xfrm>
        </p:spPr>
      </p:pic>
    </p:spTree>
    <p:extLst>
      <p:ext uri="{BB962C8B-B14F-4D97-AF65-F5344CB8AC3E}">
        <p14:creationId xmlns:p14="http://schemas.microsoft.com/office/powerpoint/2010/main" val="2701760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C66FD-C03C-4279-9769-DE88EFA78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139" y="257976"/>
            <a:ext cx="3942847" cy="851116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Diagram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833483-2CF8-45D7-ADFD-35CE64685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54613"/>
            <a:ext cx="1377815" cy="16033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8B8828-8064-445A-844D-4AF67B687C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4"/>
          <a:stretch/>
        </p:blipFill>
        <p:spPr>
          <a:xfrm>
            <a:off x="1216325" y="1535502"/>
            <a:ext cx="9437297" cy="503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13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C66FD-C03C-4279-9769-DE88EFA78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429" y="257976"/>
            <a:ext cx="3954558" cy="851116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Schema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833483-2CF8-45D7-ADFD-35CE64685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54613"/>
            <a:ext cx="1377815" cy="16033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8B8828-8064-445A-844D-4AF67B687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879" y="1372371"/>
            <a:ext cx="7525397" cy="477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50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AECFA-BB0D-47D3-99F5-B4ACEA4EA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3886" y="547179"/>
            <a:ext cx="5220334" cy="935037"/>
          </a:xfrm>
        </p:spPr>
        <p:txBody>
          <a:bodyPr>
            <a:no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  <a:endParaRPr lang="en-A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95FD60-5D32-4021-ACB9-0483AB8505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716180" y="2044514"/>
            <a:ext cx="8395486" cy="3363913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Attract new customers.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Increased accuracy.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Maximize table turnover.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Increased staff efficiency.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Better experience for customers.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E68AB2-3564-4E01-9B79-96B0BF378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5256234"/>
            <a:ext cx="1377518" cy="16017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1214F3-D9F9-42E4-B38D-97892339AC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19"/>
          <a:stretch/>
        </p:blipFill>
        <p:spPr>
          <a:xfrm>
            <a:off x="5764052" y="897127"/>
            <a:ext cx="5560125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697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6EE6A-6D33-4B21-8741-EE0057C02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1" y="365125"/>
            <a:ext cx="2924748" cy="815605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Login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E32E9C-F0C4-45EB-9567-70B3B4703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686" y="1749406"/>
            <a:ext cx="5218628" cy="3359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26E3AF-BB44-4D44-80B3-E07A7AAA2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54613"/>
            <a:ext cx="1377815" cy="16033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6A0B20-1495-411A-81E8-6EDBE3104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96" y="1277899"/>
            <a:ext cx="10876207" cy="504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56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D11D50-7E4E-4298-B4B7-AF4BFE94D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951846"/>
            <a:ext cx="778672" cy="906154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50ECCA3-0BB5-447A-A392-C46CB56DB3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61134" y="1203439"/>
            <a:ext cx="10555549" cy="56296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8C30C6-8ACB-4BEE-A849-F1F4FED162E1}"/>
              </a:ext>
            </a:extLst>
          </p:cNvPr>
          <p:cNvSpPr txBox="1"/>
          <p:nvPr/>
        </p:nvSpPr>
        <p:spPr>
          <a:xfrm>
            <a:off x="1145220" y="257453"/>
            <a:ext cx="3839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837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64256-9C79-4B51-BFC1-F28EBFF2D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262" y="374002"/>
            <a:ext cx="3448531" cy="508401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Menu List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477B63-8FC1-4B4F-BC08-793F68BB72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254613"/>
            <a:ext cx="1377815" cy="16033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1304D2-1734-4C84-B1CE-E3DFC9F5D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233" y="1115587"/>
            <a:ext cx="9931245" cy="50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37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B4F39-4281-4146-A51C-BDA5F4228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182" y="178694"/>
            <a:ext cx="6076321" cy="82448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Menu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F985F-348F-45D7-AFE6-75FB9B7BB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0586"/>
            <a:ext cx="1003177" cy="1167414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517B71-0435-4CF1-8211-8CF8E9BFC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4" descr="https://lh6.googleusercontent.com/IuT2J4Wl064xq65ac638I6v0xW2Y5rCV8BNfPJC1DSJaXLU57RP6J8avEZSrxzbm3QnGlqAg_Zn0ImRWRaqSsVk-VhqPaevgJU4FxcaE_WWn3iw2K7DFq9QGjh0qRx-ogxQ4d85R62BlpVBoCdzOXqTfhw=s2048">
            <a:extLst>
              <a:ext uri="{FF2B5EF4-FFF2-40B4-BE49-F238E27FC236}">
                <a16:creationId xmlns:a16="http://schemas.microsoft.com/office/drawing/2014/main" id="{D929195B-723E-44CF-95C7-0B67EEC37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41" y="1330545"/>
            <a:ext cx="11128427" cy="498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437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30BDAE-9490-4CC2-BD85-3DA6EAD22B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8642" y="1461641"/>
            <a:ext cx="9266527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010134-2162-4DB8-A556-0DE9E18F93D9}"/>
              </a:ext>
            </a:extLst>
          </p:cNvPr>
          <p:cNvSpPr txBox="1"/>
          <p:nvPr/>
        </p:nvSpPr>
        <p:spPr>
          <a:xfrm>
            <a:off x="1340528" y="470517"/>
            <a:ext cx="3147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Updated Menu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A98F5B-4A4C-4C76-96F5-072349048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87467"/>
            <a:ext cx="1005927" cy="11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91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D1506-F336-49DC-AD19-76D97B56A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405" y="339419"/>
            <a:ext cx="4389564" cy="436569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 Menu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B56A3-7662-4CE7-8510-9CFB17A7B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52730"/>
            <a:ext cx="949775" cy="110527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62878C-F684-48FC-9A49-0BC4043B3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8ABF0F-7632-4AAB-926F-2EEAE46AE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1388281"/>
            <a:ext cx="10811954" cy="49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71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8BECD5-B25E-4C58-B1D0-CA8731F06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5619254"/>
            <a:ext cx="1065320" cy="1238744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12A5DF1-C71E-49D8-9C80-7224D6EBF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882" y="1452493"/>
            <a:ext cx="6401271" cy="372318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44ECCE-AF14-4B4E-B102-7BE82C44D676}"/>
              </a:ext>
            </a:extLst>
          </p:cNvPr>
          <p:cNvSpPr txBox="1"/>
          <p:nvPr/>
        </p:nvSpPr>
        <p:spPr>
          <a:xfrm>
            <a:off x="1189608" y="1160105"/>
            <a:ext cx="2931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Team Members:</a:t>
            </a:r>
            <a:endParaRPr lang="en-IN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C63F8D-C88F-44B9-8008-BB82F63D89F0}"/>
              </a:ext>
            </a:extLst>
          </p:cNvPr>
          <p:cNvSpPr txBox="1"/>
          <p:nvPr/>
        </p:nvSpPr>
        <p:spPr>
          <a:xfrm>
            <a:off x="745725" y="2263805"/>
            <a:ext cx="416362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Harshitha N   (Team Lead)</a:t>
            </a:r>
          </a:p>
          <a:p>
            <a:r>
              <a:rPr lang="en-US" sz="2400" dirty="0"/>
              <a:t>2. Priyanka Das</a:t>
            </a:r>
          </a:p>
          <a:p>
            <a:r>
              <a:rPr lang="en-US" sz="2400" dirty="0"/>
              <a:t>3. </a:t>
            </a:r>
            <a:r>
              <a:rPr lang="en-IN" sz="2400" dirty="0" err="1"/>
              <a:t>Toleti</a:t>
            </a:r>
            <a:r>
              <a:rPr lang="en-IN" sz="2400" dirty="0"/>
              <a:t> Lakshmi </a:t>
            </a:r>
            <a:r>
              <a:rPr lang="en-IN" sz="2400" dirty="0" err="1"/>
              <a:t>Amulya</a:t>
            </a:r>
            <a:r>
              <a:rPr lang="en-IN" sz="2400" dirty="0"/>
              <a:t> </a:t>
            </a:r>
            <a:endParaRPr lang="en-US" sz="2400" dirty="0"/>
          </a:p>
          <a:p>
            <a:r>
              <a:rPr lang="en-US" sz="2400" dirty="0"/>
              <a:t>4.</a:t>
            </a:r>
            <a:r>
              <a:rPr lang="en-IN" sz="2400" dirty="0"/>
              <a:t> </a:t>
            </a:r>
            <a:r>
              <a:rPr lang="en-IN" sz="2400" dirty="0" err="1"/>
              <a:t>Jumana</a:t>
            </a:r>
            <a:r>
              <a:rPr lang="en-IN" sz="2400" dirty="0"/>
              <a:t> </a:t>
            </a:r>
            <a:r>
              <a:rPr lang="en-IN" sz="2400" dirty="0" err="1"/>
              <a:t>Haseen</a:t>
            </a:r>
            <a:r>
              <a:rPr lang="en-IN" sz="2400" dirty="0"/>
              <a:t> K </a:t>
            </a:r>
            <a:endParaRPr lang="en-US" sz="2400" dirty="0"/>
          </a:p>
          <a:p>
            <a:r>
              <a:rPr lang="en-US" sz="2400" dirty="0"/>
              <a:t>5.</a:t>
            </a:r>
            <a:r>
              <a:rPr lang="en-IN" sz="2400" dirty="0"/>
              <a:t> </a:t>
            </a:r>
            <a:r>
              <a:rPr lang="en-IN" sz="2400" dirty="0" err="1"/>
              <a:t>Pavangowda</a:t>
            </a:r>
            <a:r>
              <a:rPr lang="en-IN" sz="2400" dirty="0"/>
              <a:t> P R </a:t>
            </a:r>
            <a:endParaRPr lang="en-US" sz="2400" dirty="0"/>
          </a:p>
          <a:p>
            <a:r>
              <a:rPr lang="en-US" sz="2400" dirty="0"/>
              <a:t>6.</a:t>
            </a:r>
            <a:r>
              <a:rPr lang="en-IN" sz="2400" dirty="0"/>
              <a:t> </a:t>
            </a:r>
            <a:r>
              <a:rPr lang="en-IN" sz="2400" dirty="0" err="1"/>
              <a:t>Rivaana</a:t>
            </a:r>
            <a:r>
              <a:rPr lang="en-IN" sz="2400" dirty="0"/>
              <a:t> X </a:t>
            </a:r>
            <a:endParaRPr lang="en-US" sz="2400" dirty="0"/>
          </a:p>
          <a:p>
            <a:r>
              <a:rPr lang="en-US" sz="2400" dirty="0"/>
              <a:t>7.</a:t>
            </a:r>
            <a:r>
              <a:rPr lang="en-IN" sz="2400" dirty="0"/>
              <a:t> Sandeep Kumar </a:t>
            </a:r>
            <a:endParaRPr lang="en-US" sz="2400" dirty="0"/>
          </a:p>
          <a:p>
            <a:r>
              <a:rPr lang="en-US" sz="2400" dirty="0"/>
              <a:t>8.</a:t>
            </a:r>
            <a:r>
              <a:rPr lang="en-IN" sz="2400" dirty="0"/>
              <a:t> </a:t>
            </a:r>
            <a:r>
              <a:rPr lang="en-IN" sz="2400" dirty="0" err="1"/>
              <a:t>Talluri</a:t>
            </a:r>
            <a:r>
              <a:rPr lang="en-IN" sz="2400" dirty="0"/>
              <a:t> </a:t>
            </a:r>
            <a:r>
              <a:rPr lang="en-IN" sz="2400" dirty="0" err="1"/>
              <a:t>Srujana</a:t>
            </a:r>
            <a:r>
              <a:rPr lang="en-IN" sz="2400" dirty="0"/>
              <a:t> 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9933BB-8CE3-436B-B2BC-9E58E2D7FF4D}"/>
              </a:ext>
            </a:extLst>
          </p:cNvPr>
          <p:cNvSpPr txBox="1"/>
          <p:nvPr/>
        </p:nvSpPr>
        <p:spPr>
          <a:xfrm>
            <a:off x="4824950" y="292964"/>
            <a:ext cx="31649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CC0099"/>
                </a:solidFill>
              </a:rPr>
              <a:t>Group No: 1</a:t>
            </a:r>
            <a:endParaRPr lang="en-IN" sz="4000" b="1" dirty="0">
              <a:solidFill>
                <a:srgbClr val="CC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039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15571-E3C3-4217-A457-DA3F65649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799" y="365125"/>
            <a:ext cx="3253222" cy="71681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Menu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02DBAF-12AD-4CAB-96D6-9AE945D05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9077" y="1233996"/>
            <a:ext cx="10528914" cy="50458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7F03E4-3D4D-4A49-A2D6-3492C4EB7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32437"/>
            <a:ext cx="1139077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86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324D34-0BCB-422B-BDF0-F69DB4E81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54613"/>
            <a:ext cx="1377815" cy="16033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771DB-1E96-4A22-BB91-CA25679BB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E5832A-4423-4794-8502-0736499A5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83" y="861134"/>
            <a:ext cx="11092034" cy="558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84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8345C9-A5B5-4F3F-903B-AC5A12D0A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77467"/>
            <a:ext cx="928519" cy="108053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7D32A-DC6F-4AD8-8AAB-F3B87CF23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7DC008-1B41-44EB-A1E9-3355CAB2D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59" y="803772"/>
            <a:ext cx="11108924" cy="551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5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C2902-AFFA-42E0-9CFB-07946D258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815" y="264357"/>
            <a:ext cx="2596275" cy="83336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Table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246DF1-D4B5-438D-ACE5-5CB116E7A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9264" y="1253331"/>
            <a:ext cx="9252014" cy="4351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225A7E-C2A7-4017-BDAB-48B494F61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450889"/>
            <a:ext cx="1209152" cy="140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96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BDAB86-17B3-42AD-8399-4BB00BF95C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4397" y="804692"/>
            <a:ext cx="9599551" cy="48947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2BAB2E-BBE1-48A8-8B3C-1F8D23BF5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521911"/>
            <a:ext cx="1148122" cy="133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8427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B0212E-8B37-4411-A9C7-306DCECDB3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0236" y="594804"/>
            <a:ext cx="10371528" cy="52181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F4DF49-8E38-4696-8B62-D0743B35A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12979"/>
            <a:ext cx="898003" cy="104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3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BC674-3E99-474A-A252-64510E6F5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321" y="365125"/>
            <a:ext cx="6333774" cy="83720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Confirm Reservation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684750-FF4D-4796-AD8B-3075A7FB9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646198"/>
            <a:ext cx="1041320" cy="121180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AB770E-EB23-4930-BE70-5C187FE83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D9157D-F6CA-4B37-B42C-61B4C0C6A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1348394"/>
            <a:ext cx="10767566" cy="501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19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2DA08-CFF5-4413-843A-61D3B0ED5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Register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4F0F3B-9B97-4F1E-959F-56E9E7A7A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6853"/>
            <a:ext cx="1079086" cy="125588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F700A4-71D2-485A-A3EB-F60C59448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8C8809-92A8-4A7E-BE7F-D3D0837C8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47" y="1311206"/>
            <a:ext cx="10875146" cy="509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491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DD06D3-66F9-4CBF-BBAE-DF2C9313C2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762" y="1177713"/>
            <a:ext cx="10658475" cy="41912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CF3596-CEC4-445B-AEC9-AC6F2ED19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02115"/>
            <a:ext cx="1079086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653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611C8-2666-4BF9-9DFB-3FA83D477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56" y="294105"/>
            <a:ext cx="2649541" cy="939892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Login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5C3EF4-ADFA-4B67-BBE1-568E17A97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1810"/>
            <a:ext cx="1079463" cy="125619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8866F3-2E09-4CFD-9D4C-F5E3D369D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2C05673-1004-4F23-A6C4-E3A5B46C8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91" y="1343841"/>
            <a:ext cx="10837269" cy="531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618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7CCF0-ABC0-403D-8651-8EDDA31A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243" y="320737"/>
            <a:ext cx="2143513" cy="877749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45C4B2E-BF07-4E8F-B929-4F678CB432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0694260"/>
              </p:ext>
            </p:extLst>
          </p:nvPr>
        </p:nvGraphicFramePr>
        <p:xfrm>
          <a:off x="755126" y="1464816"/>
          <a:ext cx="10681748" cy="4323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6502">
                  <a:extLst>
                    <a:ext uri="{9D8B030D-6E8A-4147-A177-3AD203B41FA5}">
                      <a16:colId xmlns:a16="http://schemas.microsoft.com/office/drawing/2014/main" val="975341769"/>
                    </a:ext>
                  </a:extLst>
                </a:gridCol>
                <a:gridCol w="3557623">
                  <a:extLst>
                    <a:ext uri="{9D8B030D-6E8A-4147-A177-3AD203B41FA5}">
                      <a16:colId xmlns:a16="http://schemas.microsoft.com/office/drawing/2014/main" val="2619004193"/>
                    </a:ext>
                  </a:extLst>
                </a:gridCol>
                <a:gridCol w="3557623">
                  <a:extLst>
                    <a:ext uri="{9D8B030D-6E8A-4147-A177-3AD203B41FA5}">
                      <a16:colId xmlns:a16="http://schemas.microsoft.com/office/drawing/2014/main" val="2411115381"/>
                    </a:ext>
                  </a:extLst>
                </a:gridCol>
              </a:tblGrid>
              <a:tr h="3356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Domain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Module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514054"/>
                  </a:ext>
                </a:extLst>
              </a:tr>
              <a:tr h="387948">
                <a:tc>
                  <a:txBody>
                    <a:bodyPr/>
                    <a:lstStyle/>
                    <a:p>
                      <a:r>
                        <a:rPr lang="en-US" sz="1800" dirty="0"/>
                        <a:t>Priyanka Das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FSD-Admin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Menu Module edit, update &amp; delete &amp; Admin dashboard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38204337"/>
                  </a:ext>
                </a:extLst>
              </a:tr>
              <a:tr h="392124">
                <a:tc>
                  <a:txBody>
                    <a:bodyPr/>
                    <a:lstStyle/>
                    <a:p>
                      <a:r>
                        <a:rPr lang="en-US" sz="1800" dirty="0"/>
                        <a:t>Harshitha 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FSD-Admin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</a:t>
                      </a:r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Menu Module &amp; Admin </a:t>
                      </a:r>
                      <a:r>
                        <a:rPr lang="fr-F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logout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42282899"/>
                  </a:ext>
                </a:extLst>
              </a:tr>
              <a:tr h="392124">
                <a:tc>
                  <a:txBody>
                    <a:bodyPr/>
                    <a:lstStyle/>
                    <a:p>
                      <a:r>
                        <a:rPr lang="en-IN" sz="1800" dirty="0" err="1"/>
                        <a:t>Toleti</a:t>
                      </a:r>
                      <a:r>
                        <a:rPr lang="en-IN" sz="1800" dirty="0"/>
                        <a:t> Lakshmi </a:t>
                      </a:r>
                      <a:r>
                        <a:rPr lang="en-IN" sz="1800" dirty="0" err="1"/>
                        <a:t>Amulya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FSD-User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Search Table Module &amp; User Logout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44149839"/>
                  </a:ext>
                </a:extLst>
              </a:tr>
              <a:tr h="392124">
                <a:tc>
                  <a:txBody>
                    <a:bodyPr/>
                    <a:lstStyle/>
                    <a:p>
                      <a:r>
                        <a:rPr lang="en-IN" sz="1800" dirty="0" err="1"/>
                        <a:t>Jumana</a:t>
                      </a:r>
                      <a:r>
                        <a:rPr lang="en-IN" sz="1800" dirty="0"/>
                        <a:t> </a:t>
                      </a:r>
                      <a:r>
                        <a:rPr lang="en-IN" sz="1800" dirty="0" err="1"/>
                        <a:t>Haseen</a:t>
                      </a:r>
                      <a:r>
                        <a:rPr lang="en-IN" sz="1800" dirty="0"/>
                        <a:t> K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FSD-User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Register &amp; User Login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37038223"/>
                  </a:ext>
                </a:extLst>
              </a:tr>
              <a:tr h="392124">
                <a:tc>
                  <a:txBody>
                    <a:bodyPr/>
                    <a:lstStyle/>
                    <a:p>
                      <a:r>
                        <a:rPr lang="en-IN" sz="1800" dirty="0" err="1"/>
                        <a:t>Pavangowda</a:t>
                      </a:r>
                      <a:r>
                        <a:rPr lang="en-IN" sz="1800" dirty="0"/>
                        <a:t> P R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FSD-User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Special Items , Gallery &amp;  Update Profile 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97233474"/>
                  </a:ext>
                </a:extLst>
              </a:tr>
              <a:tr h="392124">
                <a:tc>
                  <a:txBody>
                    <a:bodyPr/>
                    <a:lstStyle/>
                    <a:p>
                      <a:r>
                        <a:rPr lang="en-IN" sz="1800" dirty="0" err="1"/>
                        <a:t>Rivaana</a:t>
                      </a:r>
                      <a:r>
                        <a:rPr lang="en-IN" sz="1800" dirty="0"/>
                        <a:t> X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FSD-Admin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 Table Module, User Dashboard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01490343"/>
                  </a:ext>
                </a:extLst>
              </a:tr>
              <a:tr h="392124">
                <a:tc>
                  <a:txBody>
                    <a:bodyPr/>
                    <a:lstStyle/>
                    <a:p>
                      <a:r>
                        <a:rPr lang="en-IN" sz="1800" dirty="0"/>
                        <a:t>Sandeep Kumar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FSD-Admin / User 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Admin Login &amp; Table Reservation &amp; Confirmation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95480792"/>
                  </a:ext>
                </a:extLst>
              </a:tr>
              <a:tr h="392124">
                <a:tc>
                  <a:txBody>
                    <a:bodyPr/>
                    <a:lstStyle/>
                    <a:p>
                      <a:r>
                        <a:rPr lang="en-IN" sz="1800" dirty="0" err="1"/>
                        <a:t>Talluri</a:t>
                      </a:r>
                      <a:r>
                        <a:rPr lang="en-IN" sz="1800" dirty="0"/>
                        <a:t> </a:t>
                      </a:r>
                      <a:r>
                        <a:rPr lang="en-IN" sz="1800" dirty="0" err="1"/>
                        <a:t>Srujana</a:t>
                      </a:r>
                      <a:r>
                        <a:rPr lang="en-IN" sz="1800" dirty="0"/>
                        <a:t>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FSD-User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Menu Search key Module &amp; Contact Us, About Us 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9545155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A37FB49-5066-43CE-8234-A95FFD167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48039"/>
            <a:ext cx="781860" cy="90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35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611C8-2666-4BF9-9DFB-3FA83D477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815" y="240839"/>
            <a:ext cx="3927925" cy="1108568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Dashboard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B87A0C-2445-44BA-9013-1FD80A2DC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417" y="1349407"/>
            <a:ext cx="9179166" cy="48286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6D5D42-5BD5-41B8-AB2C-8317DC494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54613"/>
            <a:ext cx="1377815" cy="160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53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40D8E-1A21-4E2E-9819-D65C00216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4043335" cy="868871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Table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2FE6A2-5AD9-4598-9B08-8F76E2973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4217" y="1233996"/>
            <a:ext cx="9567032" cy="49429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4CFA57-5ACD-4FDF-949E-077A00934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956916"/>
            <a:ext cx="774314" cy="90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560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4328F6-A7FE-4DC1-879E-5795E8CBA0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4022" y="957516"/>
            <a:ext cx="9979491" cy="49429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391A46-603C-4580-9F1B-CD1947416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32629"/>
            <a:ext cx="881117" cy="102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37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8624D-1024-4B53-87A7-460EE018C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815" y="382880"/>
            <a:ext cx="3049036" cy="753461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Reserve Table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11015A-E73F-44CC-AD88-57F7C76AF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54613"/>
            <a:ext cx="1377815" cy="1603387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71F372-3981-4909-9A88-266D7454B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DE09DC-8E82-450C-B23B-54FC2A821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1254894"/>
            <a:ext cx="10659110" cy="512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0978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4C68D-8193-4BB6-BE7D-04DE3CFC5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352" y="329615"/>
            <a:ext cx="3084546" cy="957648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Menu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13C475-BC94-4022-8E46-751B46538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54613"/>
            <a:ext cx="1377815" cy="1603387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897A8-ED20-48CE-9213-6CDD0AAC1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8B2F56-5DA8-4F57-8C60-4833AE454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1401467"/>
            <a:ext cx="10856342" cy="499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56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200646-F0F8-4682-BABA-8A24859F2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9130" y="1027906"/>
            <a:ext cx="9945100" cy="501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70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BAA9C3-594E-4299-8F28-5A7BA3605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54613"/>
            <a:ext cx="1377815" cy="16033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37E58-42F1-4DF0-9E08-C120ACD57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9EFA09-9858-43D0-952E-2600F0000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07" y="967667"/>
            <a:ext cx="10931963" cy="532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938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13910-EDEA-4683-87DB-3B6E58333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985" y="382881"/>
            <a:ext cx="2835972" cy="780094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 Us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B3F1BC-0408-42F2-9C64-509183E50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3985" y="1253331"/>
            <a:ext cx="8840813" cy="4351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2A6822-2ACC-4F1F-9159-A89554313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54613"/>
            <a:ext cx="1377815" cy="160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902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87AEA-99DE-4723-B0B9-2D229D754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086" y="276349"/>
            <a:ext cx="2933626" cy="1028669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Us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8625B8-6B90-4A02-BFE3-DA1F634B9C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4086" y="1305018"/>
            <a:ext cx="9163828" cy="4351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07F5E8-CF0A-465A-B516-2F83B326F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54613"/>
            <a:ext cx="1377815" cy="160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992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2C6D4-946C-47E0-8450-ED27A2365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7568" y="304306"/>
            <a:ext cx="2844849" cy="753461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Special Item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842F05-D0CD-49E3-B533-BCA7A94A31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7871" y="1168678"/>
            <a:ext cx="8739088" cy="4351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D2855-D1C3-4B68-A785-271583FA6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54613"/>
            <a:ext cx="1377815" cy="160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827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D4EF8-B0F1-4A33-AD54-58227280A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46" y="1887864"/>
            <a:ext cx="1065911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Flexible</a:t>
            </a:r>
          </a:p>
          <a:p>
            <a:pPr>
              <a:lnSpc>
                <a:spcPct val="150000"/>
              </a:lnSpc>
            </a:pPr>
            <a:r>
              <a:rPr lang="en-US" dirty="0"/>
              <a:t>User Friendly</a:t>
            </a:r>
          </a:p>
          <a:p>
            <a:pPr>
              <a:lnSpc>
                <a:spcPct val="150000"/>
              </a:lnSpc>
            </a:pPr>
            <a:r>
              <a:rPr lang="en-US" dirty="0"/>
              <a:t>help to predict wait times and turnaround tables faster.</a:t>
            </a:r>
          </a:p>
          <a:p>
            <a:pPr>
              <a:lnSpc>
                <a:spcPct val="150000"/>
              </a:lnSpc>
            </a:pPr>
            <a:r>
              <a:rPr lang="en-IN" dirty="0"/>
              <a:t>More Comfortable for User.</a:t>
            </a:r>
          </a:p>
          <a:p>
            <a:pPr>
              <a:lnSpc>
                <a:spcPct val="150000"/>
              </a:lnSpc>
            </a:pPr>
            <a:r>
              <a:rPr lang="en-IN" dirty="0"/>
              <a:t>Customer Engagement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2F2BC6-7D9F-4EAA-8C74-40183196E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0405"/>
            <a:ext cx="1066892" cy="12375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3C698F-C76C-4208-8DBE-E9D5797B6030}"/>
              </a:ext>
            </a:extLst>
          </p:cNvPr>
          <p:cNvSpPr txBox="1"/>
          <p:nvPr/>
        </p:nvSpPr>
        <p:spPr>
          <a:xfrm>
            <a:off x="1066892" y="1056444"/>
            <a:ext cx="1253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Goals</a:t>
            </a:r>
            <a:endParaRPr lang="en-IN" sz="3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B5DFF2-222E-401D-90B7-EB0335B96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417" y="1648727"/>
            <a:ext cx="5338150" cy="356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566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65177-612C-43F4-8131-792E5CEE0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124" y="284979"/>
            <a:ext cx="2045859" cy="735706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Gallery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62F264-37AA-4482-AC89-4A9649B9A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254613"/>
            <a:ext cx="1377815" cy="16033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D682EB-36E6-4FFE-AFDA-FD835F114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831" y="1109531"/>
            <a:ext cx="9990338" cy="531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3525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D02B4-1464-428D-8C66-8E8662FE5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469" y="258594"/>
            <a:ext cx="3963436" cy="1055302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Profile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8FF226-094F-4FAD-BA45-D4A0F3D25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989" y="1313896"/>
            <a:ext cx="8868969" cy="4351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ED0EB0-219F-4A04-B17E-5DF69FAA2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86400"/>
            <a:ext cx="1178637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314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EE8C7F-F43F-4560-BAA4-509CFD1C3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618269"/>
            <a:ext cx="1065320" cy="123973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EB5EB-3F98-438D-9C71-6828A0833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20AAEA-28F0-4B27-9D25-9FC506E42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96" y="843224"/>
            <a:ext cx="11126679" cy="552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968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0B95A-7784-41B2-9507-6101441A0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2890" y="263787"/>
            <a:ext cx="1065911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Update-menu through Postman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C66A13-CF5F-4FD1-B0A0-857BAB73A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5017" y="1343777"/>
            <a:ext cx="8836697" cy="525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873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A8B57-5123-42DB-BCF6-A8E78FD31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0C10B-5F47-48F3-B686-C26D0FCED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894" y="1887864"/>
            <a:ext cx="1065911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An online café table reservation system is a software that enables potential customers to reserve a table at a preferred time and date at a café venues themselves online.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can add menu, add available table for reservation, update &amp; delete the menu and confirm reservation process.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can access this application easily to reserve their table, search menu by their choice and also can view about the café, contact info, gallery and update their profile.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C32C02-6634-4032-A52B-967CA387C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0405"/>
            <a:ext cx="1066892" cy="123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7603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584A1-94DD-4743-900F-6D7427EF1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E997E7-6BAE-461C-8987-A2B772083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10909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D2AD3-4420-4F1F-9F9F-A2738220F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698" y="365125"/>
            <a:ext cx="8144818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7E6A3-DC63-4615-AE45-F67049A3C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92" y="1690688"/>
            <a:ext cx="10065706" cy="3999898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dirty="0"/>
              <a:t>Online Table Reservation System has two parts.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Admin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User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 </a:t>
            </a:r>
            <a:r>
              <a:rPr lang="en-US" b="1" dirty="0"/>
              <a:t>Admin-portal </a:t>
            </a:r>
            <a:r>
              <a:rPr lang="en-US" dirty="0"/>
              <a:t> is  being  managed  by  the owner to check the booking and make the availability for the customer.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</a:t>
            </a:r>
            <a:r>
              <a:rPr lang="en-US" b="1" dirty="0"/>
              <a:t>User</a:t>
            </a:r>
            <a:r>
              <a:rPr lang="en-US" dirty="0"/>
              <a:t> of the application which will be used for table reservation, look up and filter the menu.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C4F08-7AA1-4432-BE89-5EB69DACE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0405"/>
            <a:ext cx="1066892" cy="1237595"/>
          </a:xfrm>
          <a:prstGeom prst="rect">
            <a:avLst/>
          </a:prstGeom>
        </p:spPr>
      </p:pic>
      <p:pic>
        <p:nvPicPr>
          <p:cNvPr id="7172" name="Picture 4" descr="Spring Boot API with Angular | Get Array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79" y="1766888"/>
            <a:ext cx="5905027" cy="332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095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FB08B-0E4D-44E5-B644-51A09220A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448" y="793023"/>
            <a:ext cx="10659110" cy="725059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endParaRPr lang="en-A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DAFB61-CF90-4B1C-95D9-6F5E73E0A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5256234"/>
            <a:ext cx="1377518" cy="1601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93765F-6307-4E63-BE2C-E0BB8FFECBDD}"/>
              </a:ext>
            </a:extLst>
          </p:cNvPr>
          <p:cNvSpPr txBox="1"/>
          <p:nvPr/>
        </p:nvSpPr>
        <p:spPr>
          <a:xfrm>
            <a:off x="801743" y="1931998"/>
            <a:ext cx="7001729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</a:rPr>
              <a:t>Admin Login Module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</a:rPr>
              <a:t>Admin Dashboard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</a:rPr>
              <a:t>Menu Module (CRUD)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</a:rPr>
              <a:t>Table Module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</a:rPr>
              <a:t>Reservation Module</a:t>
            </a:r>
            <a:endParaRPr lang="en-IN" dirty="0"/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EF337A-90BA-4F25-9553-5B3B58F9D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96993"/>
            <a:ext cx="5744057" cy="382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77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BBADDF-51EA-47BB-B592-7F655547AA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254613"/>
            <a:ext cx="1377815" cy="16033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EA7F47-F63E-4400-B991-9A4ACA163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033" y="1377163"/>
            <a:ext cx="5555487" cy="41716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162029-6E06-4CDB-8AD3-F8686CBCE849}"/>
              </a:ext>
            </a:extLst>
          </p:cNvPr>
          <p:cNvSpPr txBox="1"/>
          <p:nvPr/>
        </p:nvSpPr>
        <p:spPr>
          <a:xfrm>
            <a:off x="1473692" y="47051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768B2-0445-46B1-B637-C08BE6A5E752}"/>
              </a:ext>
            </a:extLst>
          </p:cNvPr>
          <p:cNvSpPr txBox="1"/>
          <p:nvPr/>
        </p:nvSpPr>
        <p:spPr>
          <a:xfrm>
            <a:off x="1305017" y="1309171"/>
            <a:ext cx="538874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inherit"/>
              </a:rPr>
              <a:t>User Login Module</a:t>
            </a: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inherit"/>
              </a:rPr>
              <a:t>User Dashboard</a:t>
            </a: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inherit"/>
              </a:rPr>
              <a:t>Search Table Module</a:t>
            </a: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inherit"/>
              </a:rPr>
              <a:t>Reservation Module</a:t>
            </a: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inherit"/>
              </a:rPr>
              <a:t>Menu Module</a:t>
            </a: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inherit"/>
              </a:rPr>
              <a:t>Contact Us</a:t>
            </a: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inherit"/>
              </a:rPr>
              <a:t>About Us</a:t>
            </a: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inherit"/>
              </a:rPr>
              <a:t>Special Item </a:t>
            </a: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inherit"/>
              </a:rPr>
              <a:t>Gallery</a:t>
            </a: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inherit"/>
              </a:rPr>
              <a:t>Update Profile</a:t>
            </a:r>
          </a:p>
          <a:p>
            <a:br>
              <a:rPr lang="en-US" dirty="0"/>
            </a:b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3173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C7C77-EDB9-499F-91CD-36C48FD47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215" y="587069"/>
            <a:ext cx="3736317" cy="11352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A5050A-B8BF-4A2C-8077-5492304AA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54613"/>
            <a:ext cx="1377815" cy="1603387"/>
          </a:xfrm>
          <a:prstGeom prst="rect">
            <a:avLst/>
          </a:prstGeom>
        </p:spPr>
      </p:pic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6D791EE-FDEA-B835-491E-37AD5DC46F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612401"/>
              </p:ext>
            </p:extLst>
          </p:nvPr>
        </p:nvGraphicFramePr>
        <p:xfrm>
          <a:off x="942215" y="1722269"/>
          <a:ext cx="9036286" cy="4607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57390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5FF1245-7FF9-4A9B-97EB-D7EAE8235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93430" y="701335"/>
            <a:ext cx="6283912" cy="71399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 </a:t>
            </a:r>
            <a:endParaRPr lang="en-AS" sz="3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0B0E28-90DB-44EF-ADE8-B9E0F7D60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5256234"/>
            <a:ext cx="1377518" cy="160176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897F4D-31FE-41D1-AC18-1EE8A3FB6F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208839" y="1345822"/>
            <a:ext cx="4668177" cy="3662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0" dirty="0">
                <a:latin typeface="+mn-lt"/>
              </a:rPr>
              <a:t>IDE Eclipse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0" dirty="0">
                <a:latin typeface="+mn-lt"/>
              </a:rPr>
              <a:t>Visual Studio Code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0" dirty="0">
                <a:latin typeface="+mn-lt"/>
              </a:rPr>
              <a:t>My SQL Workbench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0" dirty="0">
                <a:latin typeface="+mn-lt"/>
              </a:rPr>
              <a:t>Testing: Rest </a:t>
            </a:r>
            <a:r>
              <a:rPr lang="en-US" b="0" dirty="0" err="1">
                <a:latin typeface="+mn-lt"/>
              </a:rPr>
              <a:t>Api</a:t>
            </a:r>
            <a:r>
              <a:rPr lang="en-US" b="0" dirty="0">
                <a:latin typeface="+mn-lt"/>
              </a:rPr>
              <a:t>-Postman, </a:t>
            </a:r>
            <a:r>
              <a:rPr lang="en-US" b="0" dirty="0" err="1">
                <a:latin typeface="+mn-lt"/>
              </a:rPr>
              <a:t>junit</a:t>
            </a:r>
            <a:r>
              <a:rPr lang="en-US" b="0" dirty="0">
                <a:latin typeface="+mn-lt"/>
              </a:rPr>
              <a:t>, selenium, </a:t>
            </a:r>
            <a:r>
              <a:rPr lang="en-US" b="0" dirty="0" err="1">
                <a:latin typeface="+mn-lt"/>
              </a:rPr>
              <a:t>testng</a:t>
            </a:r>
            <a:endParaRPr lang="en-US" b="0" dirty="0"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0" dirty="0">
                <a:latin typeface="+mn-lt"/>
              </a:rPr>
              <a:t>OS : Windows</a:t>
            </a:r>
            <a:endParaRPr lang="en-IN" b="0" dirty="0"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2C82A1-6E05-41DB-A74F-4F3333512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370" y="1899820"/>
            <a:ext cx="5344356" cy="340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05149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Custom 30">
      <a:dk1>
        <a:sysClr val="windowText" lastClr="000000"/>
      </a:dk1>
      <a:lt1>
        <a:sysClr val="window" lastClr="FFFFFF"/>
      </a:lt1>
      <a:dk2>
        <a:srgbClr val="420023"/>
      </a:dk2>
      <a:lt2>
        <a:srgbClr val="FDFBF9"/>
      </a:lt2>
      <a:accent1>
        <a:srgbClr val="97446E"/>
      </a:accent1>
      <a:accent2>
        <a:srgbClr val="A40056"/>
      </a:accent2>
      <a:accent3>
        <a:srgbClr val="24BEEE"/>
      </a:accent3>
      <a:accent4>
        <a:srgbClr val="91274F"/>
      </a:accent4>
      <a:accent5>
        <a:srgbClr val="F39E29"/>
      </a:accent5>
      <a:accent6>
        <a:srgbClr val="E87450"/>
      </a:accent6>
      <a:hlink>
        <a:srgbClr val="F55D5D"/>
      </a:hlink>
      <a:folHlink>
        <a:srgbClr val="EA3A60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3723</TotalTime>
  <Words>447</Words>
  <Application>Microsoft Office PowerPoint</Application>
  <PresentationFormat>Widescreen</PresentationFormat>
  <Paragraphs>116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Calibri</vt:lpstr>
      <vt:lpstr>Californian FB</vt:lpstr>
      <vt:lpstr>Gill Sans Nova</vt:lpstr>
      <vt:lpstr>inherit</vt:lpstr>
      <vt:lpstr>Times New Roman</vt:lpstr>
      <vt:lpstr>Wingdings</vt:lpstr>
      <vt:lpstr>ConfettiVTI</vt:lpstr>
      <vt:lpstr>PowerPoint Presentation</vt:lpstr>
      <vt:lpstr>PowerPoint Presentation</vt:lpstr>
      <vt:lpstr>Modules</vt:lpstr>
      <vt:lpstr>PowerPoint Presentation</vt:lpstr>
      <vt:lpstr>Introduction</vt:lpstr>
      <vt:lpstr>Admin</vt:lpstr>
      <vt:lpstr>PowerPoint Presentation</vt:lpstr>
      <vt:lpstr>Technologies</vt:lpstr>
      <vt:lpstr>PowerPoint Presentation</vt:lpstr>
      <vt:lpstr>Project Architecture</vt:lpstr>
      <vt:lpstr>ER Diagram</vt:lpstr>
      <vt:lpstr>Database Schema</vt:lpstr>
      <vt:lpstr>PowerPoint Presentation</vt:lpstr>
      <vt:lpstr>Admin Login</vt:lpstr>
      <vt:lpstr>PowerPoint Presentation</vt:lpstr>
      <vt:lpstr>View Menu List</vt:lpstr>
      <vt:lpstr>Update Menu</vt:lpstr>
      <vt:lpstr>PowerPoint Presentation</vt:lpstr>
      <vt:lpstr>Delete Menu</vt:lpstr>
      <vt:lpstr>Add Menu</vt:lpstr>
      <vt:lpstr>PowerPoint Presentation</vt:lpstr>
      <vt:lpstr>PowerPoint Presentation</vt:lpstr>
      <vt:lpstr>Add Table</vt:lpstr>
      <vt:lpstr>PowerPoint Presentation</vt:lpstr>
      <vt:lpstr>PowerPoint Presentation</vt:lpstr>
      <vt:lpstr>Confirm Reservation</vt:lpstr>
      <vt:lpstr>User Register</vt:lpstr>
      <vt:lpstr>PowerPoint Presentation</vt:lpstr>
      <vt:lpstr>User Login</vt:lpstr>
      <vt:lpstr>User Dashboard</vt:lpstr>
      <vt:lpstr>Search Table</vt:lpstr>
      <vt:lpstr>PowerPoint Presentation</vt:lpstr>
      <vt:lpstr>Reserve Table</vt:lpstr>
      <vt:lpstr>Search Menu</vt:lpstr>
      <vt:lpstr>PowerPoint Presentation</vt:lpstr>
      <vt:lpstr>PowerPoint Presentation</vt:lpstr>
      <vt:lpstr>Contact Us</vt:lpstr>
      <vt:lpstr>About Us</vt:lpstr>
      <vt:lpstr>Special Item</vt:lpstr>
      <vt:lpstr>Gallery</vt:lpstr>
      <vt:lpstr>Update Profile</vt:lpstr>
      <vt:lpstr>PowerPoint Presentation</vt:lpstr>
      <vt:lpstr>Update-menu through Postman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Baby Cradle System</dc:title>
  <dc:creator>issach s cherian</dc:creator>
  <cp:lastModifiedBy>Harshitha N</cp:lastModifiedBy>
  <cp:revision>78</cp:revision>
  <dcterms:created xsi:type="dcterms:W3CDTF">2021-03-04T13:07:16Z</dcterms:created>
  <dcterms:modified xsi:type="dcterms:W3CDTF">2023-09-26T04:23:01Z</dcterms:modified>
</cp:coreProperties>
</file>